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320" r:id="rId7"/>
    <p:sldId id="328" r:id="rId8"/>
    <p:sldId id="329" r:id="rId9"/>
    <p:sldId id="330" r:id="rId10"/>
    <p:sldId id="331" r:id="rId11"/>
    <p:sldId id="332" r:id="rId12"/>
    <p:sldId id="336" r:id="rId13"/>
    <p:sldId id="334" r:id="rId14"/>
    <p:sldId id="335" r:id="rId15"/>
    <p:sldId id="271" r:id="rId1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297"/>
    <a:srgbClr val="CF1B51"/>
    <a:srgbClr val="25FF88"/>
    <a:srgbClr val="00B3F5"/>
    <a:srgbClr val="CC144A"/>
    <a:srgbClr val="31A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92030-8BA3-4DA3-BFC0-8828BB9E682C}" v="43" dt="2024-05-28T10:42:56.7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62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Pons" userId="7c4fddcb-0556-4547-8e5d-0579244549e8" providerId="ADAL" clId="{0D592030-8BA3-4DA3-BFC0-8828BB9E682C}"/>
    <pc:docChg chg="undo custSel addSld delSld modSld sldOrd">
      <pc:chgData name="Marta Pons" userId="7c4fddcb-0556-4547-8e5d-0579244549e8" providerId="ADAL" clId="{0D592030-8BA3-4DA3-BFC0-8828BB9E682C}" dt="2024-05-28T10:43:13.656" v="3467" actId="478"/>
      <pc:docMkLst>
        <pc:docMk/>
      </pc:docMkLst>
      <pc:sldChg chg="modSp mod">
        <pc:chgData name="Marta Pons" userId="7c4fddcb-0556-4547-8e5d-0579244549e8" providerId="ADAL" clId="{0D592030-8BA3-4DA3-BFC0-8828BB9E682C}" dt="2024-05-28T10:41:37.740" v="3459" actId="20577"/>
        <pc:sldMkLst>
          <pc:docMk/>
          <pc:sldMk cId="0" sldId="256"/>
        </pc:sldMkLst>
        <pc:spChg chg="mod">
          <ac:chgData name="Marta Pons" userId="7c4fddcb-0556-4547-8e5d-0579244549e8" providerId="ADAL" clId="{0D592030-8BA3-4DA3-BFC0-8828BB9E682C}" dt="2024-05-28T08:16:04.344" v="13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a Pons" userId="7c4fddcb-0556-4547-8e5d-0579244549e8" providerId="ADAL" clId="{0D592030-8BA3-4DA3-BFC0-8828BB9E682C}" dt="2024-05-28T10:41:37.740" v="3459" actId="20577"/>
          <ac:spMkLst>
            <pc:docMk/>
            <pc:sldMk cId="0" sldId="256"/>
            <ac:spMk id="3" creationId="{D5D0AFE2-3147-8974-1953-25635DD7A595}"/>
          </ac:spMkLst>
        </pc:spChg>
      </pc:sldChg>
      <pc:sldChg chg="addSp delSp modSp mod">
        <pc:chgData name="Marta Pons" userId="7c4fddcb-0556-4547-8e5d-0579244549e8" providerId="ADAL" clId="{0D592030-8BA3-4DA3-BFC0-8828BB9E682C}" dt="2024-05-28T08:42:43.474" v="1578" actId="2711"/>
        <pc:sldMkLst>
          <pc:docMk/>
          <pc:sldMk cId="0" sldId="257"/>
        </pc:sldMkLst>
        <pc:spChg chg="mod">
          <ac:chgData name="Marta Pons" userId="7c4fddcb-0556-4547-8e5d-0579244549e8" providerId="ADAL" clId="{0D592030-8BA3-4DA3-BFC0-8828BB9E682C}" dt="2024-05-28T08:42:43.474" v="1578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rta Pons" userId="7c4fddcb-0556-4547-8e5d-0579244549e8" providerId="ADAL" clId="{0D592030-8BA3-4DA3-BFC0-8828BB9E682C}" dt="2024-05-28T08:42:43.474" v="1578" actId="2711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Marta Pons" userId="7c4fddcb-0556-4547-8e5d-0579244549e8" providerId="ADAL" clId="{0D592030-8BA3-4DA3-BFC0-8828BB9E682C}" dt="2024-05-28T08:42:43.474" v="1578" actId="2711"/>
          <ac:spMkLst>
            <pc:docMk/>
            <pc:sldMk cId="0" sldId="257"/>
            <ac:spMk id="5" creationId="{AA02789A-E30D-D2A0-BA80-4E9D5EFABAE4}"/>
          </ac:spMkLst>
        </pc:spChg>
        <pc:spChg chg="add mod">
          <ac:chgData name="Marta Pons" userId="7c4fddcb-0556-4547-8e5d-0579244549e8" providerId="ADAL" clId="{0D592030-8BA3-4DA3-BFC0-8828BB9E682C}" dt="2024-05-28T08:42:43.474" v="1578" actId="2711"/>
          <ac:spMkLst>
            <pc:docMk/>
            <pc:sldMk cId="0" sldId="257"/>
            <ac:spMk id="7" creationId="{910844B9-E7BA-D62B-8B6C-FB64F1E4E05B}"/>
          </ac:spMkLst>
        </pc:spChg>
        <pc:graphicFrameChg chg="add del mod modGraphic">
          <ac:chgData name="Marta Pons" userId="7c4fddcb-0556-4547-8e5d-0579244549e8" providerId="ADAL" clId="{0D592030-8BA3-4DA3-BFC0-8828BB9E682C}" dt="2024-05-28T08:18:54.144" v="302" actId="478"/>
          <ac:graphicFrameMkLst>
            <pc:docMk/>
            <pc:sldMk cId="0" sldId="257"/>
            <ac:graphicFrameMk id="6" creationId="{BB422FBF-6418-1559-624E-64766A5743AE}"/>
          </ac:graphicFrameMkLst>
        </pc:graphicFrameChg>
      </pc:sldChg>
      <pc:sldChg chg="modSp mod">
        <pc:chgData name="Marta Pons" userId="7c4fddcb-0556-4547-8e5d-0579244549e8" providerId="ADAL" clId="{0D592030-8BA3-4DA3-BFC0-8828BB9E682C}" dt="2024-05-28T10:35:49.741" v="3408" actId="14100"/>
        <pc:sldMkLst>
          <pc:docMk/>
          <pc:sldMk cId="2840961669" sldId="271"/>
        </pc:sldMkLst>
        <pc:spChg chg="mod">
          <ac:chgData name="Marta Pons" userId="7c4fddcb-0556-4547-8e5d-0579244549e8" providerId="ADAL" clId="{0D592030-8BA3-4DA3-BFC0-8828BB9E682C}" dt="2024-05-28T10:35:49.741" v="3408" actId="14100"/>
          <ac:spMkLst>
            <pc:docMk/>
            <pc:sldMk cId="2840961669" sldId="271"/>
            <ac:spMk id="5" creationId="{DA1915AD-4A0E-443F-B049-5E06F79D488D}"/>
          </ac:spMkLst>
        </pc:spChg>
      </pc:sldChg>
      <pc:sldChg chg="del">
        <pc:chgData name="Marta Pons" userId="7c4fddcb-0556-4547-8e5d-0579244549e8" providerId="ADAL" clId="{0D592030-8BA3-4DA3-BFC0-8828BB9E682C}" dt="2024-05-28T08:45:38.789" v="1637" actId="47"/>
        <pc:sldMkLst>
          <pc:docMk/>
          <pc:sldMk cId="4011670701" sldId="306"/>
        </pc:sldMkLst>
      </pc:sldChg>
      <pc:sldChg chg="del">
        <pc:chgData name="Marta Pons" userId="7c4fddcb-0556-4547-8e5d-0579244549e8" providerId="ADAL" clId="{0D592030-8BA3-4DA3-BFC0-8828BB9E682C}" dt="2024-05-28T08:45:36.155" v="1632" actId="47"/>
        <pc:sldMkLst>
          <pc:docMk/>
          <pc:sldMk cId="621373971" sldId="314"/>
        </pc:sldMkLst>
      </pc:sldChg>
      <pc:sldChg chg="del">
        <pc:chgData name="Marta Pons" userId="7c4fddcb-0556-4547-8e5d-0579244549e8" providerId="ADAL" clId="{0D592030-8BA3-4DA3-BFC0-8828BB9E682C}" dt="2024-05-28T08:45:36.625" v="1633" actId="47"/>
        <pc:sldMkLst>
          <pc:docMk/>
          <pc:sldMk cId="2162717972" sldId="315"/>
        </pc:sldMkLst>
      </pc:sldChg>
      <pc:sldChg chg="del">
        <pc:chgData name="Marta Pons" userId="7c4fddcb-0556-4547-8e5d-0579244549e8" providerId="ADAL" clId="{0D592030-8BA3-4DA3-BFC0-8828BB9E682C}" dt="2024-05-28T08:45:37.153" v="1634" actId="47"/>
        <pc:sldMkLst>
          <pc:docMk/>
          <pc:sldMk cId="4107937028" sldId="316"/>
        </pc:sldMkLst>
      </pc:sldChg>
      <pc:sldChg chg="del">
        <pc:chgData name="Marta Pons" userId="7c4fddcb-0556-4547-8e5d-0579244549e8" providerId="ADAL" clId="{0D592030-8BA3-4DA3-BFC0-8828BB9E682C}" dt="2024-05-28T08:45:38.049" v="1636" actId="47"/>
        <pc:sldMkLst>
          <pc:docMk/>
          <pc:sldMk cId="1837104913" sldId="317"/>
        </pc:sldMkLst>
      </pc:sldChg>
      <pc:sldChg chg="del">
        <pc:chgData name="Marta Pons" userId="7c4fddcb-0556-4547-8e5d-0579244549e8" providerId="ADAL" clId="{0D592030-8BA3-4DA3-BFC0-8828BB9E682C}" dt="2024-05-28T08:45:34.314" v="1630" actId="47"/>
        <pc:sldMkLst>
          <pc:docMk/>
          <pc:sldMk cId="88071490" sldId="318"/>
        </pc:sldMkLst>
      </pc:sldChg>
      <pc:sldChg chg="del">
        <pc:chgData name="Marta Pons" userId="7c4fddcb-0556-4547-8e5d-0579244549e8" providerId="ADAL" clId="{0D592030-8BA3-4DA3-BFC0-8828BB9E682C}" dt="2024-05-28T08:45:34.994" v="1631" actId="47"/>
        <pc:sldMkLst>
          <pc:docMk/>
          <pc:sldMk cId="4053406383" sldId="319"/>
        </pc:sldMkLst>
      </pc:sldChg>
      <pc:sldChg chg="addSp delSp modSp mod">
        <pc:chgData name="Marta Pons" userId="7c4fddcb-0556-4547-8e5d-0579244549e8" providerId="ADAL" clId="{0D592030-8BA3-4DA3-BFC0-8828BB9E682C}" dt="2024-05-28T08:52:31.979" v="1800" actId="14826"/>
        <pc:sldMkLst>
          <pc:docMk/>
          <pc:sldMk cId="2003307567" sldId="320"/>
        </pc:sldMkLst>
        <pc:spChg chg="mod">
          <ac:chgData name="Marta Pons" userId="7c4fddcb-0556-4547-8e5d-0579244549e8" providerId="ADAL" clId="{0D592030-8BA3-4DA3-BFC0-8828BB9E682C}" dt="2024-05-28T08:44:06.464" v="1621" actId="1076"/>
          <ac:spMkLst>
            <pc:docMk/>
            <pc:sldMk cId="2003307567" sldId="320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08:43:39.021" v="1596" actId="313"/>
          <ac:spMkLst>
            <pc:docMk/>
            <pc:sldMk cId="2003307567" sldId="320"/>
            <ac:spMk id="3" creationId="{6EA0B59F-85C0-A5ED-2AC3-CF88CAC382FE}"/>
          </ac:spMkLst>
        </pc:spChg>
        <pc:picChg chg="del">
          <ac:chgData name="Marta Pons" userId="7c4fddcb-0556-4547-8e5d-0579244549e8" providerId="ADAL" clId="{0D592030-8BA3-4DA3-BFC0-8828BB9E682C}" dt="2024-05-28T08:27:13.696" v="768" actId="478"/>
          <ac:picMkLst>
            <pc:docMk/>
            <pc:sldMk cId="2003307567" sldId="320"/>
            <ac:picMk id="5" creationId="{1F15DC66-BB36-089F-F33E-CE945E7EB2F9}"/>
          </ac:picMkLst>
        </pc:picChg>
        <pc:picChg chg="add mod">
          <ac:chgData name="Marta Pons" userId="7c4fddcb-0556-4547-8e5d-0579244549e8" providerId="ADAL" clId="{0D592030-8BA3-4DA3-BFC0-8828BB9E682C}" dt="2024-05-28T08:52:31.979" v="1800" actId="14826"/>
          <ac:picMkLst>
            <pc:docMk/>
            <pc:sldMk cId="2003307567" sldId="320"/>
            <ac:picMk id="7" creationId="{ADB6FEF6-55BD-6798-9CA4-DF286EA75BD9}"/>
          </ac:picMkLst>
        </pc:picChg>
        <pc:picChg chg="del">
          <ac:chgData name="Marta Pons" userId="7c4fddcb-0556-4547-8e5d-0579244549e8" providerId="ADAL" clId="{0D592030-8BA3-4DA3-BFC0-8828BB9E682C}" dt="2024-05-28T08:28:56.240" v="975" actId="478"/>
          <ac:picMkLst>
            <pc:docMk/>
            <pc:sldMk cId="2003307567" sldId="320"/>
            <ac:picMk id="8" creationId="{C2EA5AC6-5497-7B8B-3AB9-A026B17F1093}"/>
          </ac:picMkLst>
        </pc:picChg>
      </pc:sldChg>
      <pc:sldChg chg="del">
        <pc:chgData name="Marta Pons" userId="7c4fddcb-0556-4547-8e5d-0579244549e8" providerId="ADAL" clId="{0D592030-8BA3-4DA3-BFC0-8828BB9E682C}" dt="2024-05-28T08:45:39.904" v="1639" actId="47"/>
        <pc:sldMkLst>
          <pc:docMk/>
          <pc:sldMk cId="2700201347" sldId="321"/>
        </pc:sldMkLst>
      </pc:sldChg>
      <pc:sldChg chg="del">
        <pc:chgData name="Marta Pons" userId="7c4fddcb-0556-4547-8e5d-0579244549e8" providerId="ADAL" clId="{0D592030-8BA3-4DA3-BFC0-8828BB9E682C}" dt="2024-05-28T08:45:40.555" v="1640" actId="47"/>
        <pc:sldMkLst>
          <pc:docMk/>
          <pc:sldMk cId="556750237" sldId="322"/>
        </pc:sldMkLst>
      </pc:sldChg>
      <pc:sldChg chg="del">
        <pc:chgData name="Marta Pons" userId="7c4fddcb-0556-4547-8e5d-0579244549e8" providerId="ADAL" clId="{0D592030-8BA3-4DA3-BFC0-8828BB9E682C}" dt="2024-05-28T08:45:39.332" v="1638" actId="47"/>
        <pc:sldMkLst>
          <pc:docMk/>
          <pc:sldMk cId="2338063309" sldId="323"/>
        </pc:sldMkLst>
      </pc:sldChg>
      <pc:sldChg chg="del">
        <pc:chgData name="Marta Pons" userId="7c4fddcb-0556-4547-8e5d-0579244549e8" providerId="ADAL" clId="{0D592030-8BA3-4DA3-BFC0-8828BB9E682C}" dt="2024-05-28T08:45:42.138" v="1642" actId="47"/>
        <pc:sldMkLst>
          <pc:docMk/>
          <pc:sldMk cId="293721324" sldId="324"/>
        </pc:sldMkLst>
      </pc:sldChg>
      <pc:sldChg chg="del">
        <pc:chgData name="Marta Pons" userId="7c4fddcb-0556-4547-8e5d-0579244549e8" providerId="ADAL" clId="{0D592030-8BA3-4DA3-BFC0-8828BB9E682C}" dt="2024-05-28T08:45:41.424" v="1641" actId="47"/>
        <pc:sldMkLst>
          <pc:docMk/>
          <pc:sldMk cId="3922832220" sldId="325"/>
        </pc:sldMkLst>
      </pc:sldChg>
      <pc:sldChg chg="del">
        <pc:chgData name="Marta Pons" userId="7c4fddcb-0556-4547-8e5d-0579244549e8" providerId="ADAL" clId="{0D592030-8BA3-4DA3-BFC0-8828BB9E682C}" dt="2024-05-28T08:45:42.656" v="1643" actId="47"/>
        <pc:sldMkLst>
          <pc:docMk/>
          <pc:sldMk cId="604740140" sldId="326"/>
        </pc:sldMkLst>
      </pc:sldChg>
      <pc:sldChg chg="del">
        <pc:chgData name="Marta Pons" userId="7c4fddcb-0556-4547-8e5d-0579244549e8" providerId="ADAL" clId="{0D592030-8BA3-4DA3-BFC0-8828BB9E682C}" dt="2024-05-28T08:45:37.581" v="1635" actId="47"/>
        <pc:sldMkLst>
          <pc:docMk/>
          <pc:sldMk cId="1954746399" sldId="327"/>
        </pc:sldMkLst>
      </pc:sldChg>
      <pc:sldChg chg="modSp add mod">
        <pc:chgData name="Marta Pons" userId="7c4fddcb-0556-4547-8e5d-0579244549e8" providerId="ADAL" clId="{0D592030-8BA3-4DA3-BFC0-8828BB9E682C}" dt="2024-05-28T10:36:34.454" v="3409" actId="20577"/>
        <pc:sldMkLst>
          <pc:docMk/>
          <pc:sldMk cId="900352848" sldId="328"/>
        </pc:sldMkLst>
        <pc:spChg chg="mod">
          <ac:chgData name="Marta Pons" userId="7c4fddcb-0556-4547-8e5d-0579244549e8" providerId="ADAL" clId="{0D592030-8BA3-4DA3-BFC0-8828BB9E682C}" dt="2024-05-28T08:45:55.334" v="1651" actId="20577"/>
          <ac:spMkLst>
            <pc:docMk/>
            <pc:sldMk cId="900352848" sldId="328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10:36:34.454" v="3409" actId="20577"/>
          <ac:spMkLst>
            <pc:docMk/>
            <pc:sldMk cId="900352848" sldId="328"/>
            <ac:spMk id="3" creationId="{6EA0B59F-85C0-A5ED-2AC3-CF88CAC382FE}"/>
          </ac:spMkLst>
        </pc:spChg>
        <pc:picChg chg="mod">
          <ac:chgData name="Marta Pons" userId="7c4fddcb-0556-4547-8e5d-0579244549e8" providerId="ADAL" clId="{0D592030-8BA3-4DA3-BFC0-8828BB9E682C}" dt="2024-05-28T09:01:26.350" v="1888" actId="1076"/>
          <ac:picMkLst>
            <pc:docMk/>
            <pc:sldMk cId="900352848" sldId="328"/>
            <ac:picMk id="7" creationId="{ADB6FEF6-55BD-6798-9CA4-DF286EA75BD9}"/>
          </ac:picMkLst>
        </pc:picChg>
      </pc:sldChg>
      <pc:sldChg chg="addSp delSp modSp add mod">
        <pc:chgData name="Marta Pons" userId="7c4fddcb-0556-4547-8e5d-0579244549e8" providerId="ADAL" clId="{0D592030-8BA3-4DA3-BFC0-8828BB9E682C}" dt="2024-05-28T10:37:19.290" v="3411" actId="20577"/>
        <pc:sldMkLst>
          <pc:docMk/>
          <pc:sldMk cId="614683231" sldId="329"/>
        </pc:sldMkLst>
        <pc:spChg chg="mod">
          <ac:chgData name="Marta Pons" userId="7c4fddcb-0556-4547-8e5d-0579244549e8" providerId="ADAL" clId="{0D592030-8BA3-4DA3-BFC0-8828BB9E682C}" dt="2024-05-28T10:37:19.290" v="3411" actId="20577"/>
          <ac:spMkLst>
            <pc:docMk/>
            <pc:sldMk cId="614683231" sldId="329"/>
            <ac:spMk id="3" creationId="{6EA0B59F-85C0-A5ED-2AC3-CF88CAC382FE}"/>
          </ac:spMkLst>
        </pc:spChg>
        <pc:picChg chg="add del mod">
          <ac:chgData name="Marta Pons" userId="7c4fddcb-0556-4547-8e5d-0579244549e8" providerId="ADAL" clId="{0D592030-8BA3-4DA3-BFC0-8828BB9E682C}" dt="2024-05-28T09:01:33.103" v="1891" actId="478"/>
          <ac:picMkLst>
            <pc:docMk/>
            <pc:sldMk cId="614683231" sldId="329"/>
            <ac:picMk id="5" creationId="{8180CDDD-0E24-1B72-0169-D4061CFFF87C}"/>
          </ac:picMkLst>
        </pc:picChg>
        <pc:picChg chg="add del mod">
          <ac:chgData name="Marta Pons" userId="7c4fddcb-0556-4547-8e5d-0579244549e8" providerId="ADAL" clId="{0D592030-8BA3-4DA3-BFC0-8828BB9E682C}" dt="2024-05-28T09:01:31.919" v="1890" actId="478"/>
          <ac:picMkLst>
            <pc:docMk/>
            <pc:sldMk cId="614683231" sldId="329"/>
            <ac:picMk id="6" creationId="{A6797950-0F0F-A1DC-473D-898862230A22}"/>
          </ac:picMkLst>
        </pc:picChg>
        <pc:picChg chg="del">
          <ac:chgData name="Marta Pons" userId="7c4fddcb-0556-4547-8e5d-0579244549e8" providerId="ADAL" clId="{0D592030-8BA3-4DA3-BFC0-8828BB9E682C}" dt="2024-05-28T09:01:16.303" v="1886" actId="478"/>
          <ac:picMkLst>
            <pc:docMk/>
            <pc:sldMk cId="614683231" sldId="329"/>
            <ac:picMk id="7" creationId="{ADB6FEF6-55BD-6798-9CA4-DF286EA75BD9}"/>
          </ac:picMkLst>
        </pc:picChg>
        <pc:picChg chg="add mod">
          <ac:chgData name="Marta Pons" userId="7c4fddcb-0556-4547-8e5d-0579244549e8" providerId="ADAL" clId="{0D592030-8BA3-4DA3-BFC0-8828BB9E682C}" dt="2024-05-28T09:01:38.428" v="1892"/>
          <ac:picMkLst>
            <pc:docMk/>
            <pc:sldMk cId="614683231" sldId="329"/>
            <ac:picMk id="8" creationId="{415AA9BF-82E2-03FE-69CB-CECD92D57322}"/>
          </ac:picMkLst>
        </pc:picChg>
      </pc:sldChg>
      <pc:sldChg chg="modSp add mod">
        <pc:chgData name="Marta Pons" userId="7c4fddcb-0556-4547-8e5d-0579244549e8" providerId="ADAL" clId="{0D592030-8BA3-4DA3-BFC0-8828BB9E682C}" dt="2024-05-28T09:46:13.979" v="2923" actId="6549"/>
        <pc:sldMkLst>
          <pc:docMk/>
          <pc:sldMk cId="1798454968" sldId="330"/>
        </pc:sldMkLst>
        <pc:spChg chg="mod">
          <ac:chgData name="Marta Pons" userId="7c4fddcb-0556-4547-8e5d-0579244549e8" providerId="ADAL" clId="{0D592030-8BA3-4DA3-BFC0-8828BB9E682C}" dt="2024-05-28T09:46:13.979" v="2923" actId="6549"/>
          <ac:spMkLst>
            <pc:docMk/>
            <pc:sldMk cId="1798454968" sldId="330"/>
            <ac:spMk id="3" creationId="{6EA0B59F-85C0-A5ED-2AC3-CF88CAC382FE}"/>
          </ac:spMkLst>
        </pc:spChg>
      </pc:sldChg>
      <pc:sldChg chg="modSp add mod">
        <pc:chgData name="Marta Pons" userId="7c4fddcb-0556-4547-8e5d-0579244549e8" providerId="ADAL" clId="{0D592030-8BA3-4DA3-BFC0-8828BB9E682C}" dt="2024-05-28T10:41:03.095" v="3429" actId="20577"/>
        <pc:sldMkLst>
          <pc:docMk/>
          <pc:sldMk cId="3299008386" sldId="331"/>
        </pc:sldMkLst>
        <pc:spChg chg="mod">
          <ac:chgData name="Marta Pons" userId="7c4fddcb-0556-4547-8e5d-0579244549e8" providerId="ADAL" clId="{0D592030-8BA3-4DA3-BFC0-8828BB9E682C}" dt="2024-05-28T10:41:03.095" v="3429" actId="20577"/>
          <ac:spMkLst>
            <pc:docMk/>
            <pc:sldMk cId="3299008386" sldId="331"/>
            <ac:spMk id="3" creationId="{6EA0B59F-85C0-A5ED-2AC3-CF88CAC382FE}"/>
          </ac:spMkLst>
        </pc:spChg>
      </pc:sldChg>
      <pc:sldChg chg="modSp add mod">
        <pc:chgData name="Marta Pons" userId="7c4fddcb-0556-4547-8e5d-0579244549e8" providerId="ADAL" clId="{0D592030-8BA3-4DA3-BFC0-8828BB9E682C}" dt="2024-05-28T10:38:11.964" v="3413" actId="20577"/>
        <pc:sldMkLst>
          <pc:docMk/>
          <pc:sldMk cId="49362221" sldId="332"/>
        </pc:sldMkLst>
        <pc:spChg chg="mod">
          <ac:chgData name="Marta Pons" userId="7c4fddcb-0556-4547-8e5d-0579244549e8" providerId="ADAL" clId="{0D592030-8BA3-4DA3-BFC0-8828BB9E682C}" dt="2024-05-28T09:48:28.806" v="2983" actId="20577"/>
          <ac:spMkLst>
            <pc:docMk/>
            <pc:sldMk cId="49362221" sldId="332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10:38:11.964" v="3413" actId="20577"/>
          <ac:spMkLst>
            <pc:docMk/>
            <pc:sldMk cId="49362221" sldId="332"/>
            <ac:spMk id="3" creationId="{6EA0B59F-85C0-A5ED-2AC3-CF88CAC382FE}"/>
          </ac:spMkLst>
        </pc:spChg>
        <pc:picChg chg="mod">
          <ac:chgData name="Marta Pons" userId="7c4fddcb-0556-4547-8e5d-0579244549e8" providerId="ADAL" clId="{0D592030-8BA3-4DA3-BFC0-8828BB9E682C}" dt="2024-05-28T09:49:15.258" v="3037" actId="1076"/>
          <ac:picMkLst>
            <pc:docMk/>
            <pc:sldMk cId="49362221" sldId="332"/>
            <ac:picMk id="8" creationId="{415AA9BF-82E2-03FE-69CB-CECD92D57322}"/>
          </ac:picMkLst>
        </pc:picChg>
      </pc:sldChg>
      <pc:sldChg chg="addSp delSp modSp add del mod">
        <pc:chgData name="Marta Pons" userId="7c4fddcb-0556-4547-8e5d-0579244549e8" providerId="ADAL" clId="{0D592030-8BA3-4DA3-BFC0-8828BB9E682C}" dt="2024-05-28T10:38:27.118" v="3418" actId="2696"/>
        <pc:sldMkLst>
          <pc:docMk/>
          <pc:sldMk cId="1418933849" sldId="333"/>
        </pc:sldMkLst>
        <pc:spChg chg="del">
          <ac:chgData name="Marta Pons" userId="7c4fddcb-0556-4547-8e5d-0579244549e8" providerId="ADAL" clId="{0D592030-8BA3-4DA3-BFC0-8828BB9E682C}" dt="2024-05-28T09:53:06.773" v="3111" actId="478"/>
          <ac:spMkLst>
            <pc:docMk/>
            <pc:sldMk cId="1418933849" sldId="333"/>
            <ac:spMk id="3" creationId="{6EA0B59F-85C0-A5ED-2AC3-CF88CAC382FE}"/>
          </ac:spMkLst>
        </pc:spChg>
        <pc:spChg chg="add mod">
          <ac:chgData name="Marta Pons" userId="7c4fddcb-0556-4547-8e5d-0579244549e8" providerId="ADAL" clId="{0D592030-8BA3-4DA3-BFC0-8828BB9E682C}" dt="2024-05-28T09:53:06.773" v="3111" actId="478"/>
          <ac:spMkLst>
            <pc:docMk/>
            <pc:sldMk cId="1418933849" sldId="333"/>
            <ac:spMk id="6" creationId="{1A46C135-F8F8-D1E0-4CF0-35A140628A91}"/>
          </ac:spMkLst>
        </pc:spChg>
        <pc:picChg chg="add del">
          <ac:chgData name="Marta Pons" userId="7c4fddcb-0556-4547-8e5d-0579244549e8" providerId="ADAL" clId="{0D592030-8BA3-4DA3-BFC0-8828BB9E682C}" dt="2024-05-28T10:38:20.297" v="3415" actId="21"/>
          <ac:picMkLst>
            <pc:docMk/>
            <pc:sldMk cId="1418933849" sldId="333"/>
            <ac:picMk id="9" creationId="{97382476-2A22-27E0-7255-6F7D63D48DA3}"/>
          </ac:picMkLst>
        </pc:picChg>
      </pc:sldChg>
      <pc:sldChg chg="addSp delSp modSp add mod ord">
        <pc:chgData name="Marta Pons" userId="7c4fddcb-0556-4547-8e5d-0579244549e8" providerId="ADAL" clId="{0D592030-8BA3-4DA3-BFC0-8828BB9E682C}" dt="2024-05-28T10:43:13.656" v="3467" actId="478"/>
        <pc:sldMkLst>
          <pc:docMk/>
          <pc:sldMk cId="1365204074" sldId="334"/>
        </pc:sldMkLst>
        <pc:spChg chg="mod">
          <ac:chgData name="Marta Pons" userId="7c4fddcb-0556-4547-8e5d-0579244549e8" providerId="ADAL" clId="{0D592030-8BA3-4DA3-BFC0-8828BB9E682C}" dt="2024-05-28T09:53:57.794" v="3127" actId="20577"/>
          <ac:spMkLst>
            <pc:docMk/>
            <pc:sldMk cId="1365204074" sldId="334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10:42:09.119" v="3462" actId="20577"/>
          <ac:spMkLst>
            <pc:docMk/>
            <pc:sldMk cId="1365204074" sldId="334"/>
            <ac:spMk id="3" creationId="{6EA0B59F-85C0-A5ED-2AC3-CF88CAC382FE}"/>
          </ac:spMkLst>
        </pc:spChg>
        <pc:picChg chg="add del mod">
          <ac:chgData name="Marta Pons" userId="7c4fddcb-0556-4547-8e5d-0579244549e8" providerId="ADAL" clId="{0D592030-8BA3-4DA3-BFC0-8828BB9E682C}" dt="2024-05-28T10:43:13.656" v="3467" actId="478"/>
          <ac:picMkLst>
            <pc:docMk/>
            <pc:sldMk cId="1365204074" sldId="334"/>
            <ac:picMk id="5" creationId="{38623C0F-41E9-34A9-B0FF-D817AB457E18}"/>
          </ac:picMkLst>
        </pc:picChg>
        <pc:picChg chg="mod">
          <ac:chgData name="Marta Pons" userId="7c4fddcb-0556-4547-8e5d-0579244549e8" providerId="ADAL" clId="{0D592030-8BA3-4DA3-BFC0-8828BB9E682C}" dt="2024-05-28T09:54:26.514" v="3130" actId="1076"/>
          <ac:picMkLst>
            <pc:docMk/>
            <pc:sldMk cId="1365204074" sldId="334"/>
            <ac:picMk id="8" creationId="{415AA9BF-82E2-03FE-69CB-CECD92D57322}"/>
          </ac:picMkLst>
        </pc:picChg>
      </pc:sldChg>
      <pc:sldChg chg="modSp add del mod">
        <pc:chgData name="Marta Pons" userId="7c4fddcb-0556-4547-8e5d-0579244549e8" providerId="ADAL" clId="{0D592030-8BA3-4DA3-BFC0-8828BB9E682C}" dt="2024-05-28T10:24:21.765" v="3231" actId="47"/>
        <pc:sldMkLst>
          <pc:docMk/>
          <pc:sldMk cId="272700470" sldId="335"/>
        </pc:sldMkLst>
        <pc:spChg chg="mod">
          <ac:chgData name="Marta Pons" userId="7c4fddcb-0556-4547-8e5d-0579244549e8" providerId="ADAL" clId="{0D592030-8BA3-4DA3-BFC0-8828BB9E682C}" dt="2024-05-28T10:06:27.686" v="3161" actId="20577"/>
          <ac:spMkLst>
            <pc:docMk/>
            <pc:sldMk cId="272700470" sldId="335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10:07:34.304" v="3227" actId="20577"/>
          <ac:spMkLst>
            <pc:docMk/>
            <pc:sldMk cId="272700470" sldId="335"/>
            <ac:spMk id="3" creationId="{6EA0B59F-85C0-A5ED-2AC3-CF88CAC382FE}"/>
          </ac:spMkLst>
        </pc:spChg>
        <pc:picChg chg="mod">
          <ac:chgData name="Marta Pons" userId="7c4fddcb-0556-4547-8e5d-0579244549e8" providerId="ADAL" clId="{0D592030-8BA3-4DA3-BFC0-8828BB9E682C}" dt="2024-05-28T10:23:11.434" v="3230" actId="27349"/>
          <ac:picMkLst>
            <pc:docMk/>
            <pc:sldMk cId="272700470" sldId="335"/>
            <ac:picMk id="8" creationId="{415AA9BF-82E2-03FE-69CB-CECD92D57322}"/>
          </ac:picMkLst>
        </pc:picChg>
      </pc:sldChg>
      <pc:sldChg chg="modSp add mod">
        <pc:chgData name="Marta Pons" userId="7c4fddcb-0556-4547-8e5d-0579244549e8" providerId="ADAL" clId="{0D592030-8BA3-4DA3-BFC0-8828BB9E682C}" dt="2024-05-28T10:41:47.596" v="3460" actId="14100"/>
        <pc:sldMkLst>
          <pc:docMk/>
          <pc:sldMk cId="4097197064" sldId="335"/>
        </pc:sldMkLst>
        <pc:spChg chg="mod">
          <ac:chgData name="Marta Pons" userId="7c4fddcb-0556-4547-8e5d-0579244549e8" providerId="ADAL" clId="{0D592030-8BA3-4DA3-BFC0-8828BB9E682C}" dt="2024-05-28T10:28:34.405" v="3250" actId="20577"/>
          <ac:spMkLst>
            <pc:docMk/>
            <pc:sldMk cId="4097197064" sldId="335"/>
            <ac:spMk id="2" creationId="{4CA09326-B6F0-4893-DDB9-C675CBBA2B36}"/>
          </ac:spMkLst>
        </pc:spChg>
        <pc:spChg chg="mod">
          <ac:chgData name="Marta Pons" userId="7c4fddcb-0556-4547-8e5d-0579244549e8" providerId="ADAL" clId="{0D592030-8BA3-4DA3-BFC0-8828BB9E682C}" dt="2024-05-28T10:34:56.145" v="3402" actId="313"/>
          <ac:spMkLst>
            <pc:docMk/>
            <pc:sldMk cId="4097197064" sldId="335"/>
            <ac:spMk id="3" creationId="{6EA0B59F-85C0-A5ED-2AC3-CF88CAC382FE}"/>
          </ac:spMkLst>
        </pc:spChg>
        <pc:picChg chg="mod">
          <ac:chgData name="Marta Pons" userId="7c4fddcb-0556-4547-8e5d-0579244549e8" providerId="ADAL" clId="{0D592030-8BA3-4DA3-BFC0-8828BB9E682C}" dt="2024-05-28T10:41:47.596" v="3460" actId="14100"/>
          <ac:picMkLst>
            <pc:docMk/>
            <pc:sldMk cId="4097197064" sldId="335"/>
            <ac:picMk id="8" creationId="{415AA9BF-82E2-03FE-69CB-CECD92D57322}"/>
          </ac:picMkLst>
        </pc:picChg>
      </pc:sldChg>
      <pc:sldChg chg="addSp modSp add mod">
        <pc:chgData name="Marta Pons" userId="7c4fddcb-0556-4547-8e5d-0579244549e8" providerId="ADAL" clId="{0D592030-8BA3-4DA3-BFC0-8828BB9E682C}" dt="2024-05-28T10:38:23.874" v="3417" actId="1076"/>
        <pc:sldMkLst>
          <pc:docMk/>
          <pc:sldMk cId="1228895309" sldId="336"/>
        </pc:sldMkLst>
        <pc:spChg chg="mod">
          <ac:chgData name="Marta Pons" userId="7c4fddcb-0556-4547-8e5d-0579244549e8" providerId="ADAL" clId="{0D592030-8BA3-4DA3-BFC0-8828BB9E682C}" dt="2024-05-28T10:38:14.994" v="3414" actId="20577"/>
          <ac:spMkLst>
            <pc:docMk/>
            <pc:sldMk cId="1228895309" sldId="336"/>
            <ac:spMk id="3" creationId="{6EA0B59F-85C0-A5ED-2AC3-CF88CAC382FE}"/>
          </ac:spMkLst>
        </pc:spChg>
        <pc:picChg chg="add mod">
          <ac:chgData name="Marta Pons" userId="7c4fddcb-0556-4547-8e5d-0579244549e8" providerId="ADAL" clId="{0D592030-8BA3-4DA3-BFC0-8828BB9E682C}" dt="2024-05-28T10:38:23.874" v="3417" actId="1076"/>
          <ac:picMkLst>
            <pc:docMk/>
            <pc:sldMk cId="1228895309" sldId="336"/>
            <ac:picMk id="9" creationId="{97382476-2A22-27E0-7255-6F7D63D48D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B7E0-34E5-414B-ABE4-6AF9BE5540BB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4C4D-EF5F-4E63-B392-1D2A646261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3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1C60-104F-40D7-A497-0B4DE3F504CC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1202" y="7121069"/>
            <a:ext cx="309879" cy="718530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5">
            <a:extLst>
              <a:ext uri="{FF2B5EF4-FFF2-40B4-BE49-F238E27FC236}">
                <a16:creationId xmlns:a16="http://schemas.microsoft.com/office/drawing/2014/main" id="{0DFAF656-D3D8-8703-1A39-D6C911984CB5}"/>
              </a:ext>
            </a:extLst>
          </p:cNvPr>
          <p:cNvSpPr/>
          <p:nvPr userDrawn="1"/>
        </p:nvSpPr>
        <p:spPr>
          <a:xfrm>
            <a:off x="10119995" y="6989445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573239" y="0"/>
                </a:moveTo>
                <a:lnTo>
                  <a:pt x="0" y="0"/>
                </a:lnTo>
                <a:lnTo>
                  <a:pt x="0" y="573239"/>
                </a:lnTo>
                <a:lnTo>
                  <a:pt x="573239" y="573239"/>
                </a:lnTo>
                <a:lnTo>
                  <a:pt x="573239" y="0"/>
                </a:lnTo>
                <a:close/>
              </a:path>
            </a:pathLst>
          </a:custGeom>
          <a:solidFill>
            <a:srgbClr val="2B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4290" y="286317"/>
            <a:ext cx="1694180" cy="574040"/>
          </a:xfrm>
        </p:spPr>
        <p:txBody>
          <a:bodyPr lIns="0" tIns="0" rIns="0" bIns="0"/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1900" y="1739455"/>
            <a:ext cx="8926830" cy="4991481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9F47-DF0B-4E95-B7F0-2648F7CB1DD2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1202" y="7121069"/>
            <a:ext cx="309879" cy="718530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‹Nº›</a:t>
            </a:fld>
            <a:endParaRPr lang="es-ES"/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8D26727E-21CA-1121-77DF-05F51309472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04290" y="924943"/>
            <a:ext cx="2231466" cy="9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99419" y="2317937"/>
            <a:ext cx="3969385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6297"/>
                </a:solidFill>
                <a:latin typeface="Montserrat-Light"/>
                <a:cs typeface="Montserrat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61792" y="2317937"/>
            <a:ext cx="3969384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6297"/>
                </a:solidFill>
                <a:latin typeface="Montserrat-Light"/>
                <a:cs typeface="Montserrat-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4F09-8C97-4152-8658-55DBB92FD0CB}" type="datetime1">
              <a:rPr lang="en-US" smtClean="0"/>
              <a:t>5/28/2024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0261202" y="7121069"/>
            <a:ext cx="309879" cy="346633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r>
              <a:rPr lang="es-ES"/>
              <a:t>,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18A1562B-114E-A9AB-9C77-3FE4C7DC3CD3}"/>
              </a:ext>
            </a:extLst>
          </p:cNvPr>
          <p:cNvSpPr/>
          <p:nvPr userDrawn="1"/>
        </p:nvSpPr>
        <p:spPr>
          <a:xfrm>
            <a:off x="10119995" y="6989445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573239" y="0"/>
                </a:moveTo>
                <a:lnTo>
                  <a:pt x="0" y="0"/>
                </a:lnTo>
                <a:lnTo>
                  <a:pt x="0" y="573239"/>
                </a:lnTo>
                <a:lnTo>
                  <a:pt x="573239" y="573239"/>
                </a:lnTo>
                <a:lnTo>
                  <a:pt x="573239" y="0"/>
                </a:lnTo>
                <a:close/>
              </a:path>
            </a:pathLst>
          </a:custGeom>
          <a:solidFill>
            <a:srgbClr val="2BA8E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000" y="900010"/>
            <a:ext cx="8891990" cy="57599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3582" y="5722271"/>
            <a:ext cx="886674" cy="4742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2105" y="5427193"/>
            <a:ext cx="1828024" cy="7827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97F2-BD8D-4FD1-A2D4-61ECF6A941F9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fld id="{81D60167-4931-47E6-BA6A-407CBD079E47}" type="slidenum">
              <a:rPr dirty="0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68B3B-6805-4C6D-BF11-8B177FEF1F53}" type="datetime1">
              <a:rPr lang="en-US" smtClean="0"/>
              <a:t>5/28/2024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fld id="{81D60167-4931-47E6-BA6A-407CBD079E47}" type="slidenum">
              <a:rPr dirty="0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>
            <a:extLst>
              <a:ext uri="{FF2B5EF4-FFF2-40B4-BE49-F238E27FC236}">
                <a16:creationId xmlns:a16="http://schemas.microsoft.com/office/drawing/2014/main" id="{9BA0F130-5218-147B-6455-9FA92710E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9097" y="2341265"/>
            <a:ext cx="2316962" cy="574040"/>
          </a:xfrm>
        </p:spPr>
        <p:txBody>
          <a:bodyPr lIns="0" tIns="0" rIns="0" bIns="0"/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r>
              <a:rPr lang="es-ES"/>
              <a:t>Contacto</a:t>
            </a:r>
            <a:endParaRPr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24D979C2-2D2A-9076-A41B-0BAE98AB153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1845" y="3205361"/>
            <a:ext cx="2231466" cy="93179"/>
          </a:xfrm>
          <a:prstGeom prst="rect">
            <a:avLst/>
          </a:prstGeom>
        </p:spPr>
      </p:pic>
      <p:sp>
        <p:nvSpPr>
          <p:cNvPr id="8" name="Holder 3">
            <a:extLst>
              <a:ext uri="{FF2B5EF4-FFF2-40B4-BE49-F238E27FC236}">
                <a16:creationId xmlns:a16="http://schemas.microsoft.com/office/drawing/2014/main" id="{4F681EAD-BB2E-AA14-D5E2-DF7759D876B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826420" y="3702190"/>
            <a:ext cx="640871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3538883-D63D-EB51-77D7-2DA7FED6C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5" y="5869657"/>
            <a:ext cx="2281468" cy="16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776605" cy="7560309"/>
          </a:xfrm>
          <a:custGeom>
            <a:avLst/>
            <a:gdLst/>
            <a:ahLst/>
            <a:cxnLst/>
            <a:rect l="l" t="t" r="r" b="b"/>
            <a:pathLst>
              <a:path w="776605" h="7560309">
                <a:moveTo>
                  <a:pt x="776033" y="0"/>
                </a:moveTo>
                <a:lnTo>
                  <a:pt x="0" y="0"/>
                </a:lnTo>
                <a:lnTo>
                  <a:pt x="0" y="7559992"/>
                </a:lnTo>
                <a:lnTo>
                  <a:pt x="776033" y="7559992"/>
                </a:lnTo>
                <a:lnTo>
                  <a:pt x="776033" y="0"/>
                </a:lnTo>
                <a:close/>
              </a:path>
            </a:pathLst>
          </a:custGeom>
          <a:solidFill>
            <a:srgbClr val="0F6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1159" y="924943"/>
            <a:ext cx="16941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B6297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81B2-E6CB-4CE3-9330-B36A8811252A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1202" y="7121069"/>
            <a:ext cx="309879" cy="40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JK Abode"/>
                <a:cs typeface="JK Abode"/>
              </a:defRPr>
            </a:lvl1pPr>
          </a:lstStyle>
          <a:p>
            <a:pPr marL="38100">
              <a:lnSpc>
                <a:spcPts val="2910"/>
              </a:lnSpc>
            </a:pPr>
            <a:fld id="{81D60167-4931-47E6-BA6A-407CBD079E47}" type="slidenum">
              <a:rPr dirty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pons@clusterteib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ib.es/eboibfront/ca/2024/1192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563" y="1256924"/>
            <a:ext cx="8572499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riol Bold"/>
                <a:cs typeface="Bariol Bold"/>
              </a:rPr>
              <a:t>DECRET LLEI DE SIMPLIFICACIÓ I RACIONALITZACIÓ ADMINISTRATIVES</a:t>
            </a:r>
            <a:br>
              <a:rPr lang="es-ES" sz="4400" dirty="0">
                <a:solidFill>
                  <a:schemeClr val="bg1"/>
                </a:solidFill>
                <a:latin typeface="Bariol Bold"/>
                <a:cs typeface="Bariol Bold"/>
              </a:rPr>
            </a:br>
            <a:r>
              <a:rPr lang="es-ES" sz="4400" dirty="0">
                <a:solidFill>
                  <a:schemeClr val="bg1"/>
                </a:solidFill>
                <a:latin typeface="Bariol Light"/>
                <a:cs typeface="Bariol Light"/>
              </a:rPr>
              <a:t>28/05/2024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5D0AFE2-3147-8974-1953-25635DD7A595}"/>
              </a:ext>
            </a:extLst>
          </p:cNvPr>
          <p:cNvSpPr txBox="1">
            <a:spLocks/>
          </p:cNvSpPr>
          <p:nvPr/>
        </p:nvSpPr>
        <p:spPr>
          <a:xfrm>
            <a:off x="1958684" y="4120495"/>
            <a:ext cx="70242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B6297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ES" spc="-10" dirty="0">
                <a:solidFill>
                  <a:srgbClr val="FFFFFF"/>
                </a:solidFill>
                <a:latin typeface="Montserrat-Black"/>
                <a:cs typeface="Montserrat-Black"/>
              </a:rPr>
              <a:t>Extracte </a:t>
            </a:r>
            <a:r>
              <a:rPr lang="es-ES" spc="-10" dirty="0" err="1">
                <a:solidFill>
                  <a:srgbClr val="FFFFFF"/>
                </a:solidFill>
                <a:latin typeface="Montserrat-Black"/>
                <a:cs typeface="Montserrat-Black"/>
              </a:rPr>
              <a:t>implicacions</a:t>
            </a:r>
            <a:r>
              <a:rPr lang="es-ES" spc="-10" dirty="0">
                <a:solidFill>
                  <a:srgbClr val="FFFFFF"/>
                </a:solidFill>
                <a:latin typeface="Montserrat-Black"/>
                <a:cs typeface="Montserrat-Black"/>
              </a:rPr>
              <a:t> sobre </a:t>
            </a:r>
            <a:r>
              <a:rPr lang="es-ES" spc="-10" dirty="0" err="1">
                <a:solidFill>
                  <a:srgbClr val="FFFFFF"/>
                </a:solidFill>
                <a:latin typeface="Montserrat-Black"/>
                <a:cs typeface="Montserrat-Black"/>
              </a:rPr>
              <a:t>transició</a:t>
            </a:r>
            <a:r>
              <a:rPr lang="es-ES" spc="-1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lang="es-ES" spc="-10" dirty="0" err="1">
                <a:solidFill>
                  <a:srgbClr val="FFFFFF"/>
                </a:solidFill>
                <a:latin typeface="Montserrat-Black"/>
                <a:cs typeface="Montserrat-Black"/>
              </a:rPr>
              <a:t>ecològica</a:t>
            </a:r>
            <a:endParaRPr lang="es-ES" dirty="0">
              <a:latin typeface="Montserrat-Black"/>
              <a:cs typeface="Montserrat-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VII. </a:t>
            </a:r>
            <a:r>
              <a:rPr lang="es-ES" sz="2400" dirty="0" err="1"/>
              <a:t>Mobilitat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222653"/>
            <a:ext cx="8741440" cy="3447098"/>
          </a:xfrm>
        </p:spPr>
        <p:txBody>
          <a:bodyPr/>
          <a:lstStyle/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S'afegeix un nou article, l'article 23 bis, a la Llei 8/2006 esmentada, amb la redacció següent: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Article 23 bis. L'Observatori de Mobilitat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1. L'Observatori de Mobilitat és l'òrgan d'estudi, monitorització, participació i consulta dels agents institucionals i socials relacionats amb la mobilitat de les Illes Balears.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2. La composició i el règim de funcionament de l'Observatori de Mobilitat han de ser determinats per les disposicions reglamentàries de desplegament d'aquesta Llei.</a:t>
            </a:r>
          </a:p>
          <a:p>
            <a:pPr algn="just"/>
            <a:endParaRPr lang="ca-ES" sz="16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Article 32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Règim extraordinari i temporal d'aparcaments dissuasius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1. De manera extraordinària i temporal, els ajuntaments poden ubicar a sòl rústic aparcaments de vehicles per facilitar la mobilitat en les èpoques de més afluència de visitants.</a:t>
            </a:r>
          </a:p>
          <a:p>
            <a:pPr algn="just"/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Aquests equipaments tenen un caràcter provisional i no poden tenir una duració de més de vuit mesos cada any natural.</a:t>
            </a:r>
          </a:p>
          <a:p>
            <a:pPr algn="just"/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10</a:t>
            </a:fld>
            <a:endParaRPr lang="es-ES"/>
          </a:p>
        </p:txBody>
      </p:sp>
      <p:pic>
        <p:nvPicPr>
          <p:cNvPr id="8" name="Gráfico 7" descr="Coche eléctrico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04808" y="-116681"/>
            <a:ext cx="1466273" cy="1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0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VIII. </a:t>
            </a:r>
            <a:r>
              <a:rPr lang="es-ES" sz="2400" dirty="0" err="1"/>
              <a:t>Mediambiental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222653"/>
            <a:ext cx="8741440" cy="369331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2"/>
                </a:solidFill>
                <a:latin typeface="Abadi" panose="020B0604020104020204" pitchFamily="34" charset="0"/>
              </a:rPr>
              <a:t>“Es suprimeix la </a:t>
            </a:r>
            <a:r>
              <a:rPr lang="ca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Comissio</a:t>
            </a:r>
            <a:r>
              <a:rPr lang="ca-ES" sz="1600" dirty="0">
                <a:solidFill>
                  <a:schemeClr val="tx2"/>
                </a:solidFill>
                <a:latin typeface="Abadi" panose="020B0604020104020204" pitchFamily="34" charset="0"/>
              </a:rPr>
              <a:t> de Medi Ambient de les Illes Balears i 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es configura un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òrgan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ambiental unipersonal”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“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Modificacions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puntuals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dels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projectes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sotmesos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a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avaluació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d'impacte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ambiental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ordinària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 o simplificada, a fi de </a:t>
            </a:r>
            <a:r>
              <a:rPr lang="es-ES" sz="1600" dirty="0" err="1">
                <a:solidFill>
                  <a:schemeClr val="tx2"/>
                </a:solidFill>
                <a:latin typeface="Abadi" panose="020B0604020104020204" pitchFamily="34" charset="0"/>
              </a:rPr>
              <a:t>racionalitzar</a:t>
            </a:r>
            <a:r>
              <a:rPr lang="es-ES" sz="1600" dirty="0">
                <a:solidFill>
                  <a:schemeClr val="tx2"/>
                </a:solidFill>
                <a:latin typeface="Abadi" panose="020B0604020104020204" pitchFamily="34" charset="0"/>
              </a:rPr>
              <a:t>-los i adaptar-los a la normativa estatal.”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2"/>
                </a:solidFill>
                <a:latin typeface="Abadi" panose="020B0604020104020204" pitchFamily="34" charset="0"/>
              </a:rPr>
              <a:t>“E</a:t>
            </a:r>
            <a:r>
              <a:rPr lang="ca-ES" sz="1600" b="0" i="0" u="none" strike="noStrike" baseline="0" dirty="0">
                <a:solidFill>
                  <a:schemeClr val="tx2"/>
                </a:solidFill>
                <a:latin typeface="Abadi" panose="020B0604020104020204" pitchFamily="34" charset="0"/>
              </a:rPr>
              <a:t>s regulen les particularitats relatives a la vigència de les declaracions i els informes d'impacte ambiental. Amb aquesta nova regulació es vol donar resposta, entre d'altres, al problema de molts emissaris i altres infraestructures hidràuliques, atès que es pot donar la incongruència que les autoritzacions preceptives i pertinents (per exemple, en matèria de costes), després d'anys de tramitació, es puguin veure denegades o condicionades negativament, per tenir la declaració d'impacte ambiental concedida però caducada i haver de tornar a reiniciar tota la tramitació des de l'inici.”</a:t>
            </a:r>
          </a:p>
          <a:p>
            <a:pPr algn="just"/>
            <a:endParaRPr lang="ca-ES" sz="16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just"/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11</a:t>
            </a:fld>
            <a:endParaRPr lang="es-ES"/>
          </a:p>
        </p:txBody>
      </p:sp>
      <p:pic>
        <p:nvPicPr>
          <p:cNvPr id="8" name="Gráfico 7" descr="Mano abierta con plant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0127" y="5782615"/>
            <a:ext cx="2023855" cy="20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A1915AD-4A0E-443F-B049-5E06F79D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5397"/>
            <a:ext cx="10693400" cy="553998"/>
          </a:xfrm>
        </p:spPr>
        <p:txBody>
          <a:bodyPr/>
          <a:lstStyle/>
          <a:p>
            <a:pPr algn="ctr"/>
            <a:r>
              <a:rPr lang="es-ES" dirty="0" err="1"/>
              <a:t>Gràcies</a:t>
            </a:r>
            <a:endParaRPr lang="es-ES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0EDDB09B-CEC8-DD3F-8EFD-743DD2E90CE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847258" y="3493393"/>
            <a:ext cx="5760640" cy="1384995"/>
          </a:xfrm>
        </p:spPr>
        <p:txBody>
          <a:bodyPr/>
          <a:lstStyle/>
          <a:p>
            <a:r>
              <a:rPr lang="es-ES" dirty="0">
                <a:solidFill>
                  <a:prstClr val="black"/>
                </a:solidFill>
                <a:latin typeface="Calibri"/>
              </a:rPr>
              <a:t>Marta Pons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Cluster Manager</a:t>
            </a:r>
          </a:p>
          <a:p>
            <a:r>
              <a:rPr lang="es-ES" dirty="0">
                <a:solidFill>
                  <a:prstClr val="black"/>
                </a:solidFill>
                <a:latin typeface="Calibri"/>
              </a:rPr>
              <a:t>663 10 70 75</a:t>
            </a:r>
          </a:p>
          <a:p>
            <a:r>
              <a:rPr lang="es-ES" dirty="0">
                <a:hlinkClick r:id="rId2"/>
              </a:rPr>
              <a:t>mpons@clusterteib.com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96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684" y="366887"/>
            <a:ext cx="38555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 err="1">
                <a:latin typeface="Abadi" panose="020B0604020104020204" pitchFamily="34" charset="0"/>
              </a:rPr>
              <a:t>Context</a:t>
            </a:r>
            <a:endParaRPr spc="-10" dirty="0">
              <a:latin typeface="Abadi" panose="020B0604020104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684" y="1310918"/>
            <a:ext cx="8431334" cy="79970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just">
              <a:lnSpc>
                <a:spcPct val="135500"/>
              </a:lnSpc>
              <a:spcBef>
                <a:spcPts val="30"/>
              </a:spcBef>
            </a:pP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El Consell de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Govern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ha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aprovat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el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Decret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llei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de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simplificació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i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racionalització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administrativa que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pots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  <a:cs typeface="Montserrat-Light"/>
              </a:rPr>
              <a:t> consultar aquí: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3DB617F-A19E-EE87-1CAB-0144357DB4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t>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02789A-E30D-D2A0-BA80-4E9D5EFABAE4}"/>
              </a:ext>
            </a:extLst>
          </p:cNvPr>
          <p:cNvSpPr txBox="1"/>
          <p:nvPr/>
        </p:nvSpPr>
        <p:spPr>
          <a:xfrm>
            <a:off x="3140652" y="2200732"/>
            <a:ext cx="5346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badi" panose="020B0604020104020204" pitchFamily="34" charset="0"/>
                <a:hlinkClick r:id="rId2"/>
              </a:rPr>
              <a:t>https://www.caib.es/eboibfront/ca/2024/11928/</a:t>
            </a:r>
            <a:endParaRPr lang="es-ES" dirty="0">
              <a:latin typeface="Abadi" panose="020B0604020104020204" pitchFamily="34" charset="0"/>
            </a:endParaRPr>
          </a:p>
          <a:p>
            <a:endParaRPr lang="es-ES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0844B9-E7BA-D62B-8B6C-FB64F1E4E05B}"/>
              </a:ext>
            </a:extLst>
          </p:cNvPr>
          <p:cNvSpPr txBox="1"/>
          <p:nvPr/>
        </p:nvSpPr>
        <p:spPr>
          <a:xfrm>
            <a:off x="1251054" y="2716408"/>
            <a:ext cx="7964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Agricultura,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ramaderia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, pesca,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caça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medi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natural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2000" b="1" spc="-20" dirty="0">
                <a:solidFill>
                  <a:srgbClr val="0F6297"/>
                </a:solidFill>
                <a:latin typeface="Abadi" panose="020B0604020104020204" pitchFamily="34" charset="0"/>
              </a:rPr>
              <a:t>Mar, cicle de </a:t>
            </a: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l’aigua</a:t>
            </a:r>
            <a:r>
              <a:rPr lang="es-ES" sz="2000" b="1" spc="-20" dirty="0">
                <a:solidFill>
                  <a:srgbClr val="0F6297"/>
                </a:solidFill>
                <a:latin typeface="Abadi" panose="020B0604020104020204" pitchFamily="34" charset="0"/>
              </a:rPr>
              <a:t> i recursos </a:t>
            </a: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hídrics</a:t>
            </a:r>
            <a:endParaRPr lang="es-ES" sz="2000" b="1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Educació</a:t>
            </a:r>
            <a:endParaRPr lang="es-ES" sz="2000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Inversions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d’interés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autonòmic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i insular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Energia</a:t>
            </a:r>
            <a:endParaRPr lang="es-ES" sz="2000" b="1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b="1" spc="-20" dirty="0">
                <a:solidFill>
                  <a:srgbClr val="0F6297"/>
                </a:solidFill>
                <a:latin typeface="Abadi" panose="020B0604020104020204" pitchFamily="34" charset="0"/>
              </a:rPr>
              <a:t>Industria i </a:t>
            </a: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emprendoria</a:t>
            </a:r>
            <a:endParaRPr lang="es-ES" sz="2000" b="1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Mobilitat</a:t>
            </a:r>
            <a:endParaRPr lang="es-ES" sz="2000" b="1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b="1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b="1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Mediambiental</a:t>
            </a:r>
            <a:endParaRPr lang="es-ES" sz="2000" b="1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Funció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pública i interior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Salut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serveis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socials</a:t>
            </a:r>
            <a:endParaRPr lang="es-ES" sz="2000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Turisme</a:t>
            </a:r>
            <a:endParaRPr lang="es-ES" sz="2000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Harmonització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urbanística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Finançament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de palma</a:t>
            </a:r>
          </a:p>
          <a:p>
            <a:pPr marL="400050" indent="-400050">
              <a:buFont typeface="+mj-lt"/>
              <a:buAutoNum type="romanUcPeriod"/>
            </a:pP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Taxes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altres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exaccions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de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dret</a:t>
            </a:r>
            <a:r>
              <a:rPr lang="es-ES" sz="2000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z="2000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públic</a:t>
            </a:r>
            <a:endParaRPr lang="es-ES" sz="2000" spc="-20" dirty="0">
              <a:solidFill>
                <a:srgbClr val="0F6297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II. Mar, cicle de </a:t>
            </a:r>
            <a:r>
              <a:rPr lang="es-ES" sz="2400" dirty="0" err="1"/>
              <a:t>l’aigua</a:t>
            </a:r>
            <a:r>
              <a:rPr lang="es-ES" sz="2400" dirty="0"/>
              <a:t> i recursos </a:t>
            </a:r>
            <a:r>
              <a:rPr lang="es-ES" sz="2400" dirty="0" err="1"/>
              <a:t>hídrics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327316"/>
            <a:ext cx="8741440" cy="467820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L’Administració</a:t>
            </a:r>
            <a:r>
              <a:rPr lang="ca-ES" sz="1600" dirty="0">
                <a:latin typeface="Abadi" panose="020B0604020104020204" pitchFamily="34" charset="0"/>
              </a:rPr>
              <a:t> 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hidràulica de les IB ha d’elaborar estudis hidrològics o hidràulics per delimitar, revisar o actualitzar la cartografia de zones inundables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Els usos i activitats que es pretenguin dur a terme a la zona de servitud de protecció del domini públic marítimo-terrestre requereixen autorització prèvia si no estan subjectes a declaració responsable, és a dir, si no comporta un increment de volum, alçada o superfície, ni canvi d’ús. L’autorització prèvia que atorga la Conselleria de la Mar i del Cicle de l'Aigua si recau sobre sòl rústic o el consell insular corresponent si es tracta de sòl urbà o urbanitzable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A la zona de servitud de protecció del domini públic marítimo-terrestre s’hi poden dur a terme obres, instal·lacions i activitats que:</a:t>
            </a:r>
          </a:p>
          <a:p>
            <a:pPr lvl="1" algn="just"/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e) Les obres i les instal·lacions que millorin l'eficiència energètica d'edificacions i instal·lacions existents que ocupin legalment la servitud de protecció.</a:t>
            </a:r>
          </a:p>
          <a:p>
            <a:pPr lvl="1" algn="just"/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f) Les obres i les instal·lacions que executin mesures d'intervenció i protecció establertes en un pla de protecció del paisatge.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3</a:t>
            </a:fld>
            <a:endParaRPr lang="es-ES"/>
          </a:p>
        </p:txBody>
      </p:sp>
      <p:pic>
        <p:nvPicPr>
          <p:cNvPr id="7" name="Gráfico 6" descr="Onda contorno">
            <a:extLst>
              <a:ext uri="{FF2B5EF4-FFF2-40B4-BE49-F238E27FC236}">
                <a16:creationId xmlns:a16="http://schemas.microsoft.com/office/drawing/2014/main" id="{ADB6FEF6-55BD-6798-9CA4-DF286EA75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7560" y="5297938"/>
            <a:ext cx="2727180" cy="27271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30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V. </a:t>
            </a:r>
            <a:r>
              <a:rPr lang="es-ES" sz="2400" dirty="0" err="1"/>
              <a:t>Energia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327316"/>
            <a:ext cx="8741440" cy="634019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Declaració d’interès general per a l’agilització d’infraestructures de transport i distribució d’energia, punts de recàrrega de vehicles elèctrics (P&gt;250kW) i instal·lacions d’emmagatzematge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Procediment relatiu a la sol·licitud d'autorització administrativa, utilitat pública, reconeixement d'utilitat pública o interès autonòmic energètic (modifica Llei 13/2012). En cas d'admissió a tràmit: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1r. Tràmit d'informació pública: consisteix en la publicació en el BOIB de l'anunci relatiu a la sol·licitud. S'ha de publicar tota la informació que consta a la pàgina web de la direcció general d'energia. Aquesta informació pública és suficient als efectes dels tràmits d'autorització administrativa prèvia o construcció.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2n. Sol·licitud d'informes a altres administracions i, en tot cas, al consell insular i als ajuntaments, els quals han d'emetre l'informe respectiu en un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termini màxim de trenta dies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manera que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la manca d'emissió de l'informe en aquest termini s'ha d'entendre que implica la conformitat de la institució respectiva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3r.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Comunicació als titulars de béns i drets afectats, i atorgament d'un termini d'un mes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per formular-hi al·legacions des de la recepció de la notificació corresponent.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4t. Resolució del director general competent en matèria d'energia.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algn="just"/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4</a:t>
            </a:fld>
            <a:endParaRPr lang="es-ES"/>
          </a:p>
        </p:txBody>
      </p:sp>
      <p:pic>
        <p:nvPicPr>
          <p:cNvPr id="7" name="Gráfico 6" descr="Batería en carga contorno">
            <a:extLst>
              <a:ext uri="{FF2B5EF4-FFF2-40B4-BE49-F238E27FC236}">
                <a16:creationId xmlns:a16="http://schemas.microsoft.com/office/drawing/2014/main" id="{ADB6FEF6-55BD-6798-9CA4-DF286EA75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2517" y="-271921"/>
            <a:ext cx="1980883" cy="19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V. </a:t>
            </a:r>
            <a:r>
              <a:rPr lang="es-ES" sz="2400" dirty="0" err="1"/>
              <a:t>Energia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327316"/>
            <a:ext cx="8741440" cy="5509200"/>
          </a:xfrm>
        </p:spPr>
        <p:txBody>
          <a:bodyPr/>
          <a:lstStyle/>
          <a:p>
            <a:pPr algn="just"/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Modificacions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de la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Llei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10/2019, de 22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febrer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canvi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climàtic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transició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energètica</a:t>
            </a:r>
            <a:endParaRPr lang="es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Apartat 2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: En els nous desenvolupaments urbanístics s'ha de reservar, al municipi, una àrea de sòl destinada a la generació d'energia renovable amb una superfície suficient per produir l'energia que determinin dues hores d'ús diari de la potència mínima de disseny prevista, segons REBT.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Apartat 3: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En els projectes de les noves edificacions associades a nous desenvolupaments urbanístics s'ha de preveure la </a:t>
            </a:r>
            <a:r>
              <a:rPr lang="ca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preinstal·lació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elèctrica per a una instal·lació d'autoconsum col·lectiu, inclosos els armaris per a equips de mesura.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Article 48: 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No són necessàries l'autorització administrativa prèvia ni l'autorització administrativa de construcció per a les instal·lacions de generació elèctrica mitjançant energies renovables aïllades, les connectades a la xarxa sense excedents i les connectades a la xarxa amb excedents, ni per instal·lacions de petita potència que determini el Pla Director Sectorial Energètic.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Article 51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: Les noves edificacions o les que </a:t>
            </a:r>
            <a:r>
              <a:rPr lang="ca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tenguin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un canvi d'ús a sòl rústic han de cobrir la totalitat o part del consum anual elèctric previst mitjançant la instal·lació de generació renovable d'autoconsum. La instal·lació d'autoconsum pot ser aïllada o connectada a la xarxa, i en aquest darrer cas la potència mínima de generació que s'ha d'instal·lar és la que determinin dues hores d'ús diari de la potència prevista calculada segons el que estableix el REBT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5</a:t>
            </a:fld>
            <a:endParaRPr lang="es-ES"/>
          </a:p>
        </p:txBody>
      </p:sp>
      <p:pic>
        <p:nvPicPr>
          <p:cNvPr id="8" name="Gráfico 7" descr="Batería en carg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2517" y="-271921"/>
            <a:ext cx="1980883" cy="19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V. </a:t>
            </a:r>
            <a:r>
              <a:rPr lang="es-ES" sz="2400" dirty="0" err="1"/>
              <a:t>Energia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327316"/>
            <a:ext cx="8741440" cy="4955203"/>
          </a:xfrm>
        </p:spPr>
        <p:txBody>
          <a:bodyPr/>
          <a:lstStyle/>
          <a:p>
            <a:pPr algn="just"/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Modificacions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de la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Llei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10/2019, de 22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febrer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canvi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climàtic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transició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energètica</a:t>
            </a:r>
            <a:endParaRPr lang="es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Article 53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: Els nous aparcaments privats a sòl urbà de &gt;1000m2 o instal·lacions privades existents de &gt;1,500m2 s’han de cobrir de plaques FV destinades a autoconsum de les instal·lacions de l’aparcament i de les instal·lacions associades = establiments del sector d'activitat secundari i terciari als quals l'aparcament dona servei. La mínima potència pic total d'autoconsum que s'ha d'instal·lar per a les instal·lacions de l'aparcament i les associades és la que determinin dues hores d'ús diari de la potència prevista, calculada segons el REBT. Els aparcaments públics de &gt;1.000m2 han de cobrir tota la zona destinada a places d’estacionament de vehicles.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Article 66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: Tots els aparcaments d'edificis no residencials amb més de 40 places d'estacionament han de disposar almenys d'un punt de recàrrega de vehicle elèctric per cada 40 places. Els aparcaments a edificis no residencials de nova construcció o en què es faci una reforma integral i amb més de 10 places, han de disposar d'almenys un punt de recàrrega de VE i han de preveure la infraestructura necessària que possibiliti la instal·lació futura d'un punt de recàrrega de vehicles elèctrics per cada 5 places.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6</a:t>
            </a:fld>
            <a:endParaRPr lang="es-ES"/>
          </a:p>
        </p:txBody>
      </p:sp>
      <p:pic>
        <p:nvPicPr>
          <p:cNvPr id="8" name="Gráfico 7" descr="Batería en carg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2517" y="-271921"/>
            <a:ext cx="1980883" cy="19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V. </a:t>
            </a:r>
            <a:r>
              <a:rPr lang="es-ES" sz="2400" dirty="0" err="1"/>
              <a:t>Energia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327316"/>
            <a:ext cx="8741440" cy="5786199"/>
          </a:xfrm>
        </p:spPr>
        <p:txBody>
          <a:bodyPr/>
          <a:lstStyle/>
          <a:p>
            <a:pPr algn="just"/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Modificacions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de la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Llei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10/2019, de 22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febrer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canvi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climàtic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i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transició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energètica</a:t>
            </a:r>
            <a:endParaRPr lang="es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chemeClr val="accent3"/>
                </a:solidFill>
                <a:latin typeface="Abadi" panose="020B0604020104020204" pitchFamily="34" charset="0"/>
              </a:rPr>
              <a:t>Article 54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: ... les instal·lacions de producció d’energia elèctrica renovable declarats d’utilitat pública ubicades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a sòl rústic no computen urbanísticament 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quant als paràmetres d’ocupació i edificabilitat.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Igualment, les instal·lacions d'autoconsum elèctric amb generació renovable o per a producció d'energia elèctrica a partir d'energies renovables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ubicades a aparcaments i altres infraestructures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,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equipaments o sistemes generals a sòl rústic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, bé sigui sobre el terreny, bé sobre coberta, així com els suports i els elements auxiliars necessaris, </a:t>
            </a:r>
            <a:r>
              <a:rPr lang="ca-ES" b="1" spc="-20" dirty="0">
                <a:solidFill>
                  <a:srgbClr val="0F6297"/>
                </a:solidFill>
                <a:latin typeface="Abadi" panose="020B0604020104020204" pitchFamily="34" charset="0"/>
              </a:rPr>
              <a:t>tampoc computen urbanísticament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quant als paràmetres d'ocupació i edificabilitat.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Quan no s'ubiquin en coberta les instal·lacions d'autoconsum elèctric de generació renovable a edificis a sòl rústic, la ubicació alternativa sobre el terreny no computarà urbanísticament quant als paràmetres d'ocupació i edificabilitat en els casos següents: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a) Quan estigui destinada a autoconsum d'instal·lacions públiques de proveïment o sanejament d'aigua (com dipòsits o depuradores) i la superfície ocupada no superi els 1.500 metres quadrats.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b) Quan estigui destinada a autoconsum d'explotacions agràries.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c) Quan estigui destinada a autoconsum d'instal·lacions de reg agrari.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d) En altres supòsits, quan la superfície ocupada per aquestes instal·lacions no superi els 200 metres quadrats.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7</a:t>
            </a:fld>
            <a:endParaRPr lang="es-ES"/>
          </a:p>
        </p:txBody>
      </p:sp>
      <p:pic>
        <p:nvPicPr>
          <p:cNvPr id="8" name="Gráfico 7" descr="Batería en carg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2517" y="-271921"/>
            <a:ext cx="1980883" cy="19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VI. Industria i </a:t>
            </a:r>
            <a:r>
              <a:rPr lang="es-ES" sz="2400" dirty="0" err="1"/>
              <a:t>emprenedoria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222653"/>
            <a:ext cx="8741440" cy="5232202"/>
          </a:xfrm>
        </p:spPr>
        <p:txBody>
          <a:bodyPr/>
          <a:lstStyle/>
          <a:p>
            <a:pPr algn="just"/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Modificacions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de la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Llei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14/2019, de 29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març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projectes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industriales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estratègics</a:t>
            </a:r>
            <a:endParaRPr lang="es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92D050"/>
                </a:solidFill>
                <a:latin typeface="Abadi" panose="020B0604020104020204" pitchFamily="34" charset="0"/>
              </a:rPr>
              <a:t>Article 2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 Aquests projectes tan sols es poden ubicar a sòl classificat com a urbà o urbanitzable i sempre que l'activitat del projecte  s'inclogui dins els usos permesos o, en cas contrari, que sigui un ús adequat a la ubicació del projecte. En cap cas no s'entendrà com a adequada la ubicació a zones residencials o d'equipaments, amb l'excepció dels projectes d'instal·lació d'infraestructures de potència total de més de 250 kW, i igual o superior a 50 kW en el cas de l'illa de Formentera, per a la recàrrega de vehicles elèctrics.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Excepcionalment, i tan sols en els supòsits de projectes d'implantació d'energies renovables i d'instal·lació d'infraestructures de potència total de més de 250 kW, i igual o superior a 50 kW en el cas de l'illa de Formentera, per a la recàrrega de vehicles elèctrics, es poden ubicar a sòl rústic comú, sempre que no estigui expressament prohibit pel pla territorial insular corresponent.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La instrucció del procediment correspon a la direcció general competent en matèria d'indústria, excepte que es tracti de projectes d'energies renovables i de recàrrega de vehicles elèctrics, que correspondrà a la direcció general competent en matèria d'energia.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8</a:t>
            </a:fld>
            <a:endParaRPr lang="es-ES"/>
          </a:p>
        </p:txBody>
      </p:sp>
      <p:pic>
        <p:nvPicPr>
          <p:cNvPr id="8" name="Gráfico 7" descr="Fábric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26913" y="-138957"/>
            <a:ext cx="1466273" cy="1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9326-B6F0-4893-DDB9-C675CBB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86" y="431790"/>
            <a:ext cx="7960427" cy="369332"/>
          </a:xfrm>
        </p:spPr>
        <p:txBody>
          <a:bodyPr/>
          <a:lstStyle/>
          <a:p>
            <a:r>
              <a:rPr lang="es-ES" sz="2400" dirty="0"/>
              <a:t>Capítol VI. Industria i </a:t>
            </a:r>
            <a:r>
              <a:rPr lang="es-ES" sz="2400" dirty="0" err="1"/>
              <a:t>emprenedoria</a:t>
            </a:r>
            <a:endParaRPr lang="es-ES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0B59F-85C0-A5ED-2AC3-CF88CAC38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35" y="1222653"/>
            <a:ext cx="8741440" cy="1908215"/>
          </a:xfrm>
        </p:spPr>
        <p:txBody>
          <a:bodyPr/>
          <a:lstStyle/>
          <a:p>
            <a:pPr algn="just"/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Modificacions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de la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Llei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14/2019, de 29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març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, de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projectes</a:t>
            </a:r>
            <a:r>
              <a:rPr lang="es-ES" spc="-20" dirty="0">
                <a:solidFill>
                  <a:srgbClr val="0F6297"/>
                </a:solidFill>
                <a:latin typeface="Abadi" panose="020B0604020104020204" pitchFamily="34" charset="0"/>
              </a:rPr>
              <a:t> industriales </a:t>
            </a:r>
            <a:r>
              <a:rPr lang="es-ES" spc="-20" dirty="0" err="1">
                <a:solidFill>
                  <a:srgbClr val="0F6297"/>
                </a:solidFill>
                <a:latin typeface="Abadi" panose="020B0604020104020204" pitchFamily="34" charset="0"/>
              </a:rPr>
              <a:t>estratègics</a:t>
            </a:r>
            <a:endParaRPr lang="es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pc="-20" dirty="0">
              <a:solidFill>
                <a:srgbClr val="0F6297"/>
              </a:solidFill>
              <a:latin typeface="Abadi" panose="020B06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pc="-20" dirty="0">
                <a:solidFill>
                  <a:srgbClr val="92D050"/>
                </a:solidFill>
                <a:latin typeface="Abadi" panose="020B0604020104020204" pitchFamily="34" charset="0"/>
              </a:rPr>
              <a:t>Article 4 d) </a:t>
            </a:r>
            <a:r>
              <a:rPr lang="ca-ES" spc="-20" dirty="0">
                <a:solidFill>
                  <a:srgbClr val="0F6297"/>
                </a:solidFill>
                <a:latin typeface="Abadi" panose="020B0604020104020204" pitchFamily="34" charset="0"/>
              </a:rPr>
              <a:t>La declaració d'interès general, només en els casos de projectes d'implantació d'energies renovables i d'instal·lació d'infraestructures de potència total de més de 250 kW, o igual o superior a 50 kW en el cas de l'illa de Formentera, per a la recàrrega de vehicles elèctrics.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b="0" i="0" u="none" strike="noStrike" baseline="0" dirty="0">
              <a:latin typeface="Abadi" panose="020B0604020104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542E96-C2C0-107A-E4EB-B82A07BA3B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2910"/>
              </a:lnSpc>
            </a:pPr>
            <a:fld id="{81D60167-4931-47E6-BA6A-407CBD079E47}" type="slidenum">
              <a:rPr lang="es-ES" smtClean="0"/>
              <a:pPr marL="38100">
                <a:lnSpc>
                  <a:spcPts val="2910"/>
                </a:lnSpc>
              </a:pPr>
              <a:t>9</a:t>
            </a:fld>
            <a:endParaRPr lang="es-ES"/>
          </a:p>
        </p:txBody>
      </p:sp>
      <p:pic>
        <p:nvPicPr>
          <p:cNvPr id="8" name="Gráfico 7" descr="Fábrica contorno">
            <a:extLst>
              <a:ext uri="{FF2B5EF4-FFF2-40B4-BE49-F238E27FC236}">
                <a16:creationId xmlns:a16="http://schemas.microsoft.com/office/drawing/2014/main" id="{415AA9BF-82E2-03FE-69CB-CECD92D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26913" y="-138957"/>
            <a:ext cx="1466273" cy="14662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382476-2A22-27E0-7255-6F7D63D48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2382"/>
            <a:ext cx="10693400" cy="30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e597b-18b7-4a83-901b-0d8971725048" xsi:nil="true"/>
    <lcf76f155ced4ddcb4097134ff3c332f xmlns="8656e81a-cfa3-49e3-9857-ead7119dbd1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B63737EB54A40826A72B3CCDC8E0C" ma:contentTypeVersion="15" ma:contentTypeDescription="Crear nuevo documento." ma:contentTypeScope="" ma:versionID="0df8229c2d6f60e6a54c68d7a7b53ba6">
  <xsd:schema xmlns:xsd="http://www.w3.org/2001/XMLSchema" xmlns:xs="http://www.w3.org/2001/XMLSchema" xmlns:p="http://schemas.microsoft.com/office/2006/metadata/properties" xmlns:ns2="8656e81a-cfa3-49e3-9857-ead7119dbd12" xmlns:ns3="55ae597b-18b7-4a83-901b-0d8971725048" targetNamespace="http://schemas.microsoft.com/office/2006/metadata/properties" ma:root="true" ma:fieldsID="e1eaf1abb4e228c8d9aa1eccb222acda" ns2:_="" ns3:_="">
    <xsd:import namespace="8656e81a-cfa3-49e3-9857-ead7119dbd12"/>
    <xsd:import namespace="55ae597b-18b7-4a83-901b-0d8971725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6e81a-cfa3-49e3-9857-ead7119db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74629bff-2d77-466e-bc2e-b76906d638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e597b-18b7-4a83-901b-0d89717250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9bd967-23a3-4f9b-8dc4-24d1efaa6ded}" ma:internalName="TaxCatchAll" ma:showField="CatchAllData" ma:web="55ae597b-18b7-4a83-901b-0d8971725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0BAFB-8C33-48FD-AAA4-A00FCAEE7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4A75A-3F6D-4CAB-BA87-286CBC30F128}">
  <ds:schemaRefs>
    <ds:schemaRef ds:uri="http://schemas.microsoft.com/office/2006/metadata/properties"/>
    <ds:schemaRef ds:uri="http://schemas.microsoft.com/office/infopath/2007/PartnerControls"/>
    <ds:schemaRef ds:uri="df30a809-05bf-408a-b9ea-be15e63a3e6d"/>
    <ds:schemaRef ds:uri="55ae597b-18b7-4a83-901b-0d8971725048"/>
  </ds:schemaRefs>
</ds:datastoreItem>
</file>

<file path=customXml/itemProps3.xml><?xml version="1.0" encoding="utf-8"?>
<ds:datastoreItem xmlns:ds="http://schemas.openxmlformats.org/officeDocument/2006/customXml" ds:itemID="{37993145-C846-482C-A8D2-56472E3B53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1862</Words>
  <Application>Microsoft Office PowerPoint</Application>
  <PresentationFormat>Personalizado</PresentationFormat>
  <Paragraphs>99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Abadi</vt:lpstr>
      <vt:lpstr>Arial</vt:lpstr>
      <vt:lpstr>Bariol Bold</vt:lpstr>
      <vt:lpstr>Bariol Light</vt:lpstr>
      <vt:lpstr>Calibri</vt:lpstr>
      <vt:lpstr>JK Abode</vt:lpstr>
      <vt:lpstr>Montserrat</vt:lpstr>
      <vt:lpstr>Montserrat-Black</vt:lpstr>
      <vt:lpstr>Montserrat-Light</vt:lpstr>
      <vt:lpstr>Office Theme</vt:lpstr>
      <vt:lpstr>DECRET LLEI DE SIMPLIFICACIÓ I RACIONALITZACIÓ ADMINISTRATIVES 28/05/2024</vt:lpstr>
      <vt:lpstr>Context</vt:lpstr>
      <vt:lpstr>Capítol II. Mar, cicle de l’aigua i recursos hídrics</vt:lpstr>
      <vt:lpstr>Capítol V. Energia</vt:lpstr>
      <vt:lpstr>Capítol V. Energia</vt:lpstr>
      <vt:lpstr>Capítol V. Energia</vt:lpstr>
      <vt:lpstr>Capítol V. Energia</vt:lpstr>
      <vt:lpstr>Capítol VI. Industria i emprenedoria</vt:lpstr>
      <vt:lpstr>Capítol VI. Industria i emprenedoria</vt:lpstr>
      <vt:lpstr>Capítol VII. Mobilitat</vt:lpstr>
      <vt:lpstr>Capítol VIII. Mediambiental</vt:lpstr>
      <vt:lpstr>Gràcies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presentación powerpoint</dc:title>
  <dc:creator>Usuario</dc:creator>
  <cp:lastModifiedBy>Marta Pons</cp:lastModifiedBy>
  <cp:revision>2</cp:revision>
  <dcterms:created xsi:type="dcterms:W3CDTF">2022-10-18T07:30:27Z</dcterms:created>
  <dcterms:modified xsi:type="dcterms:W3CDTF">2024-05-28T10:43:17Z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2022-10-18T00:00:00Z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2022-10-18T00:00:00Z</vt:filetime>
  </property>
  <property fmtid="{D5CDD505-2E9C-101B-9397-08002B2CF9AE}" pid="5" name="Producer">
    <vt:lpwstr>Adobe PDF library 16.07</vt:lpwstr>
  </property>
  <property fmtid="{D5CDD505-2E9C-101B-9397-08002B2CF9AE}" pid="6" name="ContentTypeId">
    <vt:lpwstr>0x010100D358B9DD7B401D4C987F18B3AB279575</vt:lpwstr>
  </property>
  <property fmtid="{D5CDD505-2E9C-101B-9397-08002B2CF9AE}" pid="7" name="MediaServiceImageTags">
    <vt:lpwstr/>
  </property>
</Properties>
</file>